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900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 type="screen4x3"/>
  <p:notesSz cx="6802438" cy="99345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TxStyle/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TxStyle/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TxStyle/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 vertBarState="maximized">
    <p:restoredLeft sz="15620"/>
    <p:restoredTop sz="94761"/>
  </p:normalViewPr>
  <p:slideViewPr>
    <p:cSldViewPr>
      <p:cViewPr>
        <p:scale>
          <a:sx n="130" d="100"/>
          <a:sy n="130" d="100"/>
        </p:scale>
        <p:origin x="-1458" y="-114"/>
      </p:cViewPr>
      <p:guideLst>
        <p:guide orient="horz" pos="2159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slide" Target="slides/slide10.xml"  /><Relationship Id="rId14" Type="http://schemas.openxmlformats.org/officeDocument/2006/relationships/slide" Target="slides/slide11.xml"  /><Relationship Id="rId15" Type="http://schemas.openxmlformats.org/officeDocument/2006/relationships/slide" Target="slides/slide12.xml"  /><Relationship Id="rId16" Type="http://schemas.openxmlformats.org/officeDocument/2006/relationships/presProps" Target="presProps.xml"  /><Relationship Id="rId17" Type="http://schemas.openxmlformats.org/officeDocument/2006/relationships/viewProps" Target="viewProps.xml"  /><Relationship Id="rId18" Type="http://schemas.openxmlformats.org/officeDocument/2006/relationships/theme" Target="theme/theme1.xml"  /><Relationship Id="rId19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handoutMaster" Target="handoutMasters/handoutMaster1.xml"  /><Relationship Id="rId4" Type="http://schemas.openxmlformats.org/officeDocument/2006/relationships/slide" Target="slides/slide1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3" y="3"/>
            <a:ext cx="2947722" cy="496728"/>
          </a:xfrm>
          <a:prstGeom prst="rect">
            <a:avLst/>
          </a:prstGeom>
        </p:spPr>
        <p:txBody>
          <a:bodyPr vert="horz" lIns="91480" tIns="45741" rIns="91480" bIns="45741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3143" y="3"/>
            <a:ext cx="2947722" cy="496728"/>
          </a:xfrm>
          <a:prstGeom prst="rect">
            <a:avLst/>
          </a:prstGeom>
        </p:spPr>
        <p:txBody>
          <a:bodyPr vert="horz" lIns="91480" tIns="45741" rIns="91480" bIns="45741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516222A8-297F-4AF4-AFCB-0EB08C40F215}" type="datetime1">
              <a:rPr lang="ko-KR" altLang="en-US"/>
              <a:pPr lvl="0">
                <a:defRPr lang="ko-KR" altLang="en-US"/>
              </a:pPr>
              <a:t>2023-02-18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436124"/>
            <a:ext cx="2947722" cy="496728"/>
          </a:xfrm>
          <a:prstGeom prst="rect">
            <a:avLst/>
          </a:prstGeom>
        </p:spPr>
        <p:txBody>
          <a:bodyPr vert="horz" lIns="91480" tIns="45741" rIns="91480" bIns="45741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3143" y="9436124"/>
            <a:ext cx="2947722" cy="496728"/>
          </a:xfrm>
          <a:prstGeom prst="rect">
            <a:avLst/>
          </a:prstGeom>
        </p:spPr>
        <p:txBody>
          <a:bodyPr vert="horz" lIns="91480" tIns="45741" rIns="91480" bIns="45741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599FB2FB-4D70-4302-AF3F-DCF6C90563D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1" y="0"/>
            <a:ext cx="2947776" cy="497126"/>
          </a:xfrm>
          <a:prstGeom prst="rect">
            <a:avLst/>
          </a:prstGeom>
        </p:spPr>
        <p:txBody>
          <a:bodyPr vert="horz" lIns="91480" tIns="45741" rIns="91480" bIns="45741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3074" y="0"/>
            <a:ext cx="2947776" cy="497126"/>
          </a:xfrm>
          <a:prstGeom prst="rect">
            <a:avLst/>
          </a:prstGeom>
        </p:spPr>
        <p:txBody>
          <a:bodyPr vert="horz" lIns="91480" tIns="45741" rIns="91480" bIns="45741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239FD853-5264-4517-B656-66CC717263EC}" type="datetime1">
              <a:rPr lang="ko-KR" altLang="en-US"/>
              <a:pPr lvl="0">
                <a:defRPr lang="ko-KR" altLang="en-US"/>
              </a:pPr>
              <a:t>2023-02-18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7288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80" tIns="45741" rIns="91480" bIns="45741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8725"/>
            <a:ext cx="5442903" cy="4470955"/>
          </a:xfrm>
          <a:prstGeom prst="rect">
            <a:avLst/>
          </a:prstGeom>
        </p:spPr>
        <p:txBody>
          <a:bodyPr vert="horz" lIns="91480" tIns="45741" rIns="91480" bIns="45741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35862"/>
            <a:ext cx="2947776" cy="497125"/>
          </a:xfrm>
          <a:prstGeom prst="rect">
            <a:avLst/>
          </a:prstGeom>
        </p:spPr>
        <p:txBody>
          <a:bodyPr vert="horz" lIns="91480" tIns="45741" rIns="91480" bIns="45741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3074" y="9435862"/>
            <a:ext cx="2947776" cy="497125"/>
          </a:xfrm>
          <a:prstGeom prst="rect">
            <a:avLst/>
          </a:prstGeom>
        </p:spPr>
        <p:txBody>
          <a:bodyPr vert="horz" lIns="91480" tIns="45741" rIns="91480" bIns="45741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D7DC29A-8C65-4FE5-8974-B518AAD59664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2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D7DC29A-8C65-4FE5-8974-B518AAD59664}" type="slidenum">
              <a:rPr lang="ko-KR" altLang="en-US"/>
              <a:pPr lvl="0">
                <a:defRPr lang="ko-KR" altLang="en-US"/>
              </a:pPr>
              <a:t>2</a:t>
            </a:fld>
            <a:endParaRPr lang="ko-KR" altLang="en-US"/>
          </a:p>
        </p:txBody>
      </p:sp>
    </p:spTree>
  </p:cSld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A1750-453A-42D7-89BB-4C52F5DD04D8}" type="datetimeFigureOut">
              <a:rPr lang="ko-KR" altLang="en-US" smtClean="0"/>
              <a:pPr/>
              <a:t>2023-02-17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79C3-8273-43D8-AA37-792B16B3D0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1185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A1750-453A-42D7-89BB-4C52F5DD04D8}" type="datetimeFigureOut">
              <a:rPr lang="ko-KR" altLang="en-US" smtClean="0"/>
              <a:pPr/>
              <a:t>2023-02-17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79C3-8273-43D8-AA37-792B16B3D0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4038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A1750-453A-42D7-89BB-4C52F5DD04D8}" type="datetimeFigureOut">
              <a:rPr lang="ko-KR" altLang="en-US" smtClean="0"/>
              <a:pPr/>
              <a:t>2023-02-17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79C3-8273-43D8-AA37-792B16B3D0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9225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A1750-453A-42D7-89BB-4C52F5DD04D8}" type="datetimeFigureOut">
              <a:rPr lang="ko-KR" altLang="en-US" smtClean="0"/>
              <a:pPr/>
              <a:t>2023-02-17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79C3-8273-43D8-AA37-792B16B3D0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546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A1750-453A-42D7-89BB-4C52F5DD04D8}" type="datetimeFigureOut">
              <a:rPr lang="ko-KR" altLang="en-US" smtClean="0"/>
              <a:pPr/>
              <a:t>2023-02-17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79C3-8273-43D8-AA37-792B16B3D0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2844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A1750-453A-42D7-89BB-4C52F5DD04D8}" type="datetimeFigureOut">
              <a:rPr lang="ko-KR" altLang="en-US" smtClean="0"/>
              <a:pPr/>
              <a:t>2023-02-17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79C3-8273-43D8-AA37-792B16B3D0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0691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A1750-453A-42D7-89BB-4C52F5DD04D8}" type="datetimeFigureOut">
              <a:rPr lang="ko-KR" altLang="en-US" smtClean="0"/>
              <a:pPr/>
              <a:t>2023-02-17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79C3-8273-43D8-AA37-792B16B3D0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68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A1750-453A-42D7-89BB-4C52F5DD04D8}" type="datetimeFigureOut">
              <a:rPr lang="ko-KR" altLang="en-US" smtClean="0"/>
              <a:pPr/>
              <a:t>2023-02-17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79C3-8273-43D8-AA37-792B16B3D0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5295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A1750-453A-42D7-89BB-4C52F5DD04D8}" type="datetimeFigureOut">
              <a:rPr lang="ko-KR" altLang="en-US" smtClean="0"/>
              <a:pPr/>
              <a:t>2023-02-17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79C3-8273-43D8-AA37-792B16B3D0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6648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A1750-453A-42D7-89BB-4C52F5DD04D8}" type="datetimeFigureOut">
              <a:rPr lang="ko-KR" altLang="en-US" smtClean="0"/>
              <a:pPr/>
              <a:t>2023-02-17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79C3-8273-43D8-AA37-792B16B3D0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3277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A1750-453A-42D7-89BB-4C52F5DD04D8}" type="datetimeFigureOut">
              <a:rPr lang="ko-KR" altLang="en-US" smtClean="0"/>
              <a:pPr/>
              <a:t>2023-02-17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79C3-8273-43D8-AA37-792B16B3D0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2959841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A1750-453A-42D7-89BB-4C52F5DD04D8}" type="datetimeFigureOut">
              <a:rPr lang="ko-KR" altLang="en-US" smtClean="0"/>
              <a:pPr/>
              <a:t>2023-02-17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79C3-8273-43D8-AA37-792B16B3D0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970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3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1.xml"  /><Relationship Id="rId3" Type="http://schemas.openxmlformats.org/officeDocument/2006/relationships/image" Target="../media/image1.jpeg"  /><Relationship Id="rId4" Type="http://schemas.openxmlformats.org/officeDocument/2006/relationships/image" Target="../media/image4.jpeg"  /><Relationship Id="rId5" Type="http://schemas.openxmlformats.org/officeDocument/2006/relationships/image" Target="../media/image3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5.jpeg"  /><Relationship Id="rId4" Type="http://schemas.openxmlformats.org/officeDocument/2006/relationships/image" Target="../media/image3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3.jpeg"  /><Relationship Id="rId4" Type="http://schemas.openxmlformats.org/officeDocument/2006/relationships/image" Target="../media/image6.jpeg"  /><Relationship Id="rId5" Type="http://schemas.openxmlformats.org/officeDocument/2006/relationships/image" Target="../media/image7.jpeg"  /><Relationship Id="rId6" Type="http://schemas.openxmlformats.org/officeDocument/2006/relationships/image" Target="../media/image8.jpeg"  /><Relationship Id="rId7" Type="http://schemas.openxmlformats.org/officeDocument/2006/relationships/image" Target="../media/image9.png"  /><Relationship Id="rId8" Type="http://schemas.openxmlformats.org/officeDocument/2006/relationships/image" Target="../media/image10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3.jpeg"  /><Relationship Id="rId4" Type="http://schemas.openxmlformats.org/officeDocument/2006/relationships/image" Target="../media/image6.jpeg"  /><Relationship Id="rId5" Type="http://schemas.openxmlformats.org/officeDocument/2006/relationships/image" Target="../media/image11.jpeg"  /><Relationship Id="rId6" Type="http://schemas.openxmlformats.org/officeDocument/2006/relationships/image" Target="../media/image12.jpeg"  /><Relationship Id="rId7" Type="http://schemas.openxmlformats.org/officeDocument/2006/relationships/image" Target="../media/image13.jpe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14.jpeg"  /><Relationship Id="rId4" Type="http://schemas.openxmlformats.org/officeDocument/2006/relationships/image" Target="../media/image15.jpeg"  /><Relationship Id="rId5" Type="http://schemas.openxmlformats.org/officeDocument/2006/relationships/image" Target="../media/image16.jpeg"  /><Relationship Id="rId6" Type="http://schemas.openxmlformats.org/officeDocument/2006/relationships/image" Target="../media/image17.jpeg"  /><Relationship Id="rId7" Type="http://schemas.openxmlformats.org/officeDocument/2006/relationships/image" Target="../media/image3.jpe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18.jpeg"  /><Relationship Id="rId4" Type="http://schemas.openxmlformats.org/officeDocument/2006/relationships/image" Target="../media/image19.jpeg"  /><Relationship Id="rId5" Type="http://schemas.openxmlformats.org/officeDocument/2006/relationships/image" Target="../media/image20.jpeg"  /><Relationship Id="rId6" Type="http://schemas.openxmlformats.org/officeDocument/2006/relationships/image" Target="../media/image21.jpeg"  /><Relationship Id="rId7" Type="http://schemas.openxmlformats.org/officeDocument/2006/relationships/image" Target="../media/image3.jpe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3.jpeg"  /><Relationship Id="rId4" Type="http://schemas.openxmlformats.org/officeDocument/2006/relationships/image" Target="../media/image22.jpeg"  /><Relationship Id="rId5" Type="http://schemas.openxmlformats.org/officeDocument/2006/relationships/image" Target="../media/image23.jpeg"  /><Relationship Id="rId6" Type="http://schemas.openxmlformats.org/officeDocument/2006/relationships/image" Target="../media/image24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5.jpeg"  /><Relationship Id="rId3" Type="http://schemas.openxmlformats.org/officeDocument/2006/relationships/image" Target="../media/image26.jpeg"  /><Relationship Id="rId4" Type="http://schemas.openxmlformats.org/officeDocument/2006/relationships/image" Target="../media/image27.png"  /><Relationship Id="rId5" Type="http://schemas.openxmlformats.org/officeDocument/2006/relationships/image" Target="../media/image28.png"  /><Relationship Id="rId6" Type="http://schemas.openxmlformats.org/officeDocument/2006/relationships/image" Target="../media/image29.png"  /><Relationship Id="rId7" Type="http://schemas.openxmlformats.org/officeDocument/2006/relationships/image" Target="../media/image30.png"  /><Relationship Id="rId8" Type="http://schemas.openxmlformats.org/officeDocument/2006/relationships/image" Target="../media/image31.png"  /><Relationship Id="rId9" Type="http://schemas.openxmlformats.org/officeDocument/2006/relationships/image" Target="../media/image32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3.jpeg"  /><Relationship Id="rId4" Type="http://schemas.openxmlformats.org/officeDocument/2006/relationships/image" Target="../media/image33.jpeg"  /><Relationship Id="rId5" Type="http://schemas.openxmlformats.org/officeDocument/2006/relationships/image" Target="../media/image34.jpeg"  /><Relationship Id="rId6" Type="http://schemas.openxmlformats.org/officeDocument/2006/relationships/image" Target="../media/image35.jpe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3.jpeg"  /><Relationship Id="rId4" Type="http://schemas.openxmlformats.org/officeDocument/2006/relationships/image" Target="../media/image36.jpeg"  /><Relationship Id="rId5" Type="http://schemas.openxmlformats.org/officeDocument/2006/relationships/image" Target="../media/image37.jpeg"  /><Relationship Id="rId6" Type="http://schemas.openxmlformats.org/officeDocument/2006/relationships/image" Target="../media/image38.jpeg"  /><Relationship Id="rId7" Type="http://schemas.openxmlformats.org/officeDocument/2006/relationships/image" Target="../media/image39.jpeg"  /><Relationship Id="rId8" Type="http://schemas.openxmlformats.org/officeDocument/2006/relationships/image" Target="../media/image40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3.jpeg"  /><Relationship Id="rId4" Type="http://schemas.openxmlformats.org/officeDocument/2006/relationships/image" Target="../media/image41.jpeg"  /><Relationship Id="rId5" Type="http://schemas.openxmlformats.org/officeDocument/2006/relationships/image" Target="../media/image42.jpeg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6732240" y="6749319"/>
            <a:ext cx="2411760" cy="112656"/>
          </a:xfrm>
          <a:prstGeom prst="rect">
            <a:avLst/>
          </a:prstGeom>
          <a:solidFill>
            <a:srgbClr val="152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749319"/>
            <a:ext cx="6732240" cy="11663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 descr="secco sistem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7988" y="6387721"/>
            <a:ext cx="904873" cy="34138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62745"/>
            <a:ext cx="8656400" cy="595127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6444208" y="5830388"/>
            <a:ext cx="2444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CJ </a:t>
            </a:r>
            <a:r>
              <a:rPr lang="ko-KR" altLang="en-US" b="1" dirty="0" err="1">
                <a:solidFill>
                  <a:schemeClr val="bg1"/>
                </a:solidFill>
              </a:rPr>
              <a:t>헤슬리나인</a:t>
            </a:r>
            <a:r>
              <a:rPr lang="ko-KR" altLang="en-US" b="1" dirty="0">
                <a:solidFill>
                  <a:schemeClr val="bg1"/>
                </a:solidFill>
              </a:rPr>
              <a:t> </a:t>
            </a:r>
            <a:r>
              <a:rPr lang="ko-KR" altLang="en-US" b="1" dirty="0" err="1">
                <a:solidFill>
                  <a:schemeClr val="bg1"/>
                </a:solidFill>
              </a:rPr>
              <a:t>브릿지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pic>
        <p:nvPicPr>
          <p:cNvPr id="8" name="Picture 2" descr="C:\Users\user\Desktop\CI  LOGO\CI LOGU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502" y="6327050"/>
            <a:ext cx="685994" cy="40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19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6732240" y="6749319"/>
            <a:ext cx="2411760" cy="112656"/>
          </a:xfrm>
          <a:prstGeom prst="rect">
            <a:avLst/>
          </a:prstGeom>
          <a:solidFill>
            <a:srgbClr val="152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749319"/>
            <a:ext cx="6732240" cy="11663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 descr="secco sistem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7988" y="6387721"/>
            <a:ext cx="904873" cy="34138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798"/>
            <a:ext cx="9144000" cy="63793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64087" y="5589240"/>
            <a:ext cx="3456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CJ 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헤슬리나인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브릿지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8" name="Picture 2" descr="C:\Users\user\Desktop\CI  LOGO\CI LOGU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502" y="6327050"/>
            <a:ext cx="685994" cy="40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28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6732240" y="6749319"/>
            <a:ext cx="2411760" cy="112656"/>
          </a:xfrm>
          <a:prstGeom prst="rect">
            <a:avLst/>
          </a:prstGeom>
          <a:solidFill>
            <a:srgbClr val="152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749319"/>
            <a:ext cx="6732240" cy="11663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 descr="secco sistem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7988" y="6387721"/>
            <a:ext cx="904873" cy="34138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27372"/>
            <a:ext cx="8568952" cy="60107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20272" y="76470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CJ H. N.B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67544" y="5962010"/>
            <a:ext cx="2444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CJ </a:t>
            </a:r>
            <a:r>
              <a:rPr lang="ko-KR" altLang="en-US" b="1" dirty="0" err="1">
                <a:solidFill>
                  <a:schemeClr val="bg1"/>
                </a:solidFill>
              </a:rPr>
              <a:t>헤슬리나인</a:t>
            </a:r>
            <a:r>
              <a:rPr lang="ko-KR" altLang="en-US" b="1" dirty="0">
                <a:solidFill>
                  <a:schemeClr val="bg1"/>
                </a:solidFill>
              </a:rPr>
              <a:t> </a:t>
            </a:r>
            <a:r>
              <a:rPr lang="ko-KR" altLang="en-US" b="1" dirty="0" err="1">
                <a:solidFill>
                  <a:schemeClr val="bg1"/>
                </a:solidFill>
              </a:rPr>
              <a:t>브릿지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C:\Users\user\Desktop\CI  LOGO\CI LOGU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502" y="6327050"/>
            <a:ext cx="685994" cy="40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87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6732240" y="6749319"/>
            <a:ext cx="2411760" cy="112656"/>
          </a:xfrm>
          <a:prstGeom prst="rect">
            <a:avLst/>
          </a:prstGeom>
          <a:solidFill>
            <a:srgbClr val="152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749319"/>
            <a:ext cx="6732240" cy="11663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 descr="secco sistem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7988" y="6387721"/>
            <a:ext cx="904873" cy="3413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20272" y="76470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CJ H. N.B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9" name="Picture 2" descr="C:\Users\user\Desktop\CI  LOGO\CI LOGU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502" y="6327050"/>
            <a:ext cx="685994" cy="40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0.0.20 PT.Basic\SECCO\SECCO  CAT. PHOTO Data\CJ Haesly Nine Bridge(시게루반)\Haesely N.B Photos 2019'y March\Haesely N.B 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83" y="1340768"/>
            <a:ext cx="4464496" cy="2511279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0.0.20 PT.Basic\SECCO\SECCO  CAT. PHOTO Data\CJ Haesly Nine Bridge(시게루반)\Haesely N.B Photos 2019'y March\Haesely N.B  (9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82" y="4584553"/>
            <a:ext cx="2801456" cy="1575819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0.0.20 PT.Basic\SECCO\SECCO  CAT. PHOTO Data\CJ Haesly Nine Bridge(시게루반)\Haesely N.B Photos 2019'y March\Haesely N.B  (7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7" y="918522"/>
            <a:ext cx="1682551" cy="299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205" y="4608455"/>
            <a:ext cx="2232248" cy="152458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553800"/>
            <a:ext cx="1806883" cy="157924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548680"/>
            <a:ext cx="4032448" cy="674031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890" b="1" dirty="0" smtClean="0"/>
              <a:t>CJ </a:t>
            </a:r>
            <a:r>
              <a:rPr lang="ko-KR" altLang="en-US" sz="1890" b="1" dirty="0" err="1" smtClean="0"/>
              <a:t>헤슬리</a:t>
            </a:r>
            <a:r>
              <a:rPr lang="ko-KR" altLang="en-US" sz="1890" b="1" dirty="0" smtClean="0"/>
              <a:t> </a:t>
            </a:r>
            <a:r>
              <a:rPr lang="ko-KR" altLang="en-US" sz="1890" b="1" dirty="0" err="1" smtClean="0"/>
              <a:t>나인브릿지</a:t>
            </a:r>
            <a:r>
              <a:rPr lang="ko-KR" altLang="en-US" sz="1890" b="1" dirty="0" smtClean="0"/>
              <a:t> </a:t>
            </a:r>
            <a:r>
              <a:rPr lang="en-US" altLang="ko-KR" sz="1890" b="1" dirty="0" smtClean="0"/>
              <a:t>VVIP  Steel</a:t>
            </a:r>
            <a:r>
              <a:rPr lang="ko-KR" altLang="en-US" sz="1890" b="1" dirty="0" err="1" smtClean="0"/>
              <a:t>포밍</a:t>
            </a:r>
            <a:r>
              <a:rPr lang="ko-KR" altLang="en-US" sz="1890" b="1" dirty="0" smtClean="0"/>
              <a:t> </a:t>
            </a:r>
            <a:r>
              <a:rPr lang="ko-KR" altLang="en-US" sz="1890" b="1" dirty="0" err="1" smtClean="0"/>
              <a:t>단열바</a:t>
            </a:r>
            <a:r>
              <a:rPr lang="ko-KR" altLang="en-US" sz="1890" b="1" dirty="0" smtClean="0"/>
              <a:t>  시스템</a:t>
            </a:r>
            <a:r>
              <a:rPr lang="en-US" altLang="ko-KR" sz="1890" b="1" dirty="0"/>
              <a:t> </a:t>
            </a:r>
            <a:r>
              <a:rPr lang="en-US" altLang="ko-KR" sz="1890" b="1" dirty="0" smtClean="0"/>
              <a:t>Door </a:t>
            </a:r>
            <a:endParaRPr lang="ko-KR" altLang="en-US" sz="1890" b="1" dirty="0"/>
          </a:p>
        </p:txBody>
      </p:sp>
    </p:spTree>
    <p:extLst>
      <p:ext uri="{BB962C8B-B14F-4D97-AF65-F5344CB8AC3E}">
        <p14:creationId xmlns:p14="http://schemas.microsoft.com/office/powerpoint/2010/main" val="277077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6732240" y="6749319"/>
            <a:ext cx="2411760" cy="112656"/>
          </a:xfrm>
          <a:prstGeom prst="rect">
            <a:avLst/>
          </a:prstGeom>
          <a:solidFill>
            <a:srgbClr val="152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749319"/>
            <a:ext cx="6732240" cy="11663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 descr="secco sistem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7988" y="6387721"/>
            <a:ext cx="904873" cy="3413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20272" y="76470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CJ H. N.B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9" name="Picture 2" descr="C:\Users\user\Desktop\CI  LOGO\CI LOGU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502" y="6327050"/>
            <a:ext cx="685994" cy="40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0.0.20 PT.Basic\SECCO\SECCO  CAT. PHOTO Data\CJ Haesly Nine Bridge(시게루반)\Haesely N.B Photos 2019'y March\Haesely N.B 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933056"/>
            <a:ext cx="4096455" cy="2304256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0.0.20 PT.Basic\SECCO\SECCO  CAT. PHOTO Data\CJ Haesly Nine Bridge(시게루반)\Haesely N.B Photos 2019'y March\Haesely N.B  (5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37981"/>
            <a:ext cx="3888432" cy="218724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:\0.0.20 PT.Basic\SECCO\SECCO  CAT. PHOTO Data\CJ Haesly Nine Bridge(시게루반)\Haesely N.B Photos 2019'y March\Haesely N.B  (7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996" y="567459"/>
            <a:ext cx="1839376" cy="2501501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4" y="3212976"/>
            <a:ext cx="7632848" cy="369332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b="1" dirty="0" err="1" smtClean="0"/>
              <a:t>헤슬리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N.B 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VIP </a:t>
            </a:r>
            <a:r>
              <a:rPr lang="ko-KR" altLang="en-US" b="1" dirty="0" err="1" smtClean="0"/>
              <a:t>락카룸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Steel</a:t>
            </a:r>
            <a:r>
              <a:rPr lang="ko-KR" altLang="en-US" b="1" dirty="0" err="1" smtClean="0"/>
              <a:t>포밍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단열바</a:t>
            </a:r>
            <a:r>
              <a:rPr lang="ko-KR" altLang="en-US" b="1" dirty="0" smtClean="0"/>
              <a:t> 시스템 </a:t>
            </a:r>
            <a:r>
              <a:rPr lang="en-US" altLang="ko-KR" b="1" dirty="0" smtClean="0"/>
              <a:t>Door - GALV. EBE 75</a:t>
            </a:r>
            <a:r>
              <a:rPr lang="ko-KR" altLang="en-US" b="1" dirty="0" smtClean="0"/>
              <a:t>  </a:t>
            </a:r>
            <a:endParaRPr lang="ko-KR" altLang="en-US" b="1" dirty="0"/>
          </a:p>
        </p:txBody>
      </p:sp>
      <p:pic>
        <p:nvPicPr>
          <p:cNvPr id="1037" name="Picture 13" descr="D:\0.0.20 PT.Basic\SECCO\SECCO  CAT. PHOTO Data\CJ Haesly Nine Bridge(시게루반)\Haesely N.B Photos 2019'y March\Haesely N.B  (9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646" y="4056019"/>
            <a:ext cx="3659251" cy="205833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89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6732240" y="6749319"/>
            <a:ext cx="2411760" cy="112656"/>
          </a:xfrm>
          <a:prstGeom prst="rect">
            <a:avLst/>
          </a:prstGeom>
          <a:solidFill>
            <a:srgbClr val="152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749319"/>
            <a:ext cx="6732240" cy="11663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 descr="secco sistem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7988" y="6387721"/>
            <a:ext cx="904873" cy="341384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75872" y="5635083"/>
            <a:ext cx="165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err="1" smtClean="0">
                <a:solidFill>
                  <a:schemeClr val="bg1"/>
                </a:solidFill>
              </a:rPr>
              <a:t>CJtjd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pic>
        <p:nvPicPr>
          <p:cNvPr id="14" name="그림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304" y="592367"/>
            <a:ext cx="3642198" cy="2567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182" y="3771940"/>
            <a:ext cx="3910258" cy="251062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69" y="577534"/>
            <a:ext cx="3617514" cy="266796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87" y="3771940"/>
            <a:ext cx="3498441" cy="248867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37101" y="5891286"/>
            <a:ext cx="1728192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BRASS OS2 65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pic>
        <p:nvPicPr>
          <p:cNvPr id="16" name="Picture 2" descr="C:\Users\user\Desktop\CI  LOGO\CI LOGU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502" y="6327050"/>
            <a:ext cx="685994" cy="40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19672" y="3296388"/>
            <a:ext cx="5778316" cy="369332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성북동 </a:t>
            </a:r>
            <a:r>
              <a:rPr lang="en-US" altLang="ko-KR" b="1" dirty="0" smtClean="0">
                <a:solidFill>
                  <a:srgbClr val="FF0000"/>
                </a:solidFill>
              </a:rPr>
              <a:t>D-House  BRASS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포밍</a:t>
            </a:r>
            <a:r>
              <a:rPr lang="ko-KR" altLang="en-US" b="1" dirty="0" smtClean="0">
                <a:solidFill>
                  <a:srgbClr val="FF0000"/>
                </a:solidFill>
              </a:rPr>
              <a:t>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단열바</a:t>
            </a:r>
            <a:r>
              <a:rPr lang="ko-KR" altLang="en-US" b="1" dirty="0" smtClean="0">
                <a:solidFill>
                  <a:srgbClr val="FF0000"/>
                </a:solidFill>
              </a:rPr>
              <a:t>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시스시템</a:t>
            </a:r>
            <a:r>
              <a:rPr lang="ko-KR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</a:rPr>
              <a:t>Door 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1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6732240" y="6749319"/>
            <a:ext cx="2411760" cy="112656"/>
          </a:xfrm>
          <a:prstGeom prst="rect">
            <a:avLst/>
          </a:prstGeom>
          <a:solidFill>
            <a:srgbClr val="152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749319"/>
            <a:ext cx="6732240" cy="11663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 descr="secco sistem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7988" y="6387721"/>
            <a:ext cx="904873" cy="34138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171" y="3711431"/>
            <a:ext cx="4081408" cy="251493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93" y="3727353"/>
            <a:ext cx="3763744" cy="249901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626" y="942180"/>
            <a:ext cx="3494742" cy="232960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942180"/>
            <a:ext cx="3475712" cy="22462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75657" y="3286077"/>
            <a:ext cx="6827204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여수 </a:t>
            </a:r>
            <a:r>
              <a:rPr lang="ko-KR" altLang="en-US" dirty="0" err="1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애양원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100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주년 기념관 </a:t>
            </a: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Steel</a:t>
            </a:r>
            <a:r>
              <a:rPr lang="ko-KR" altLang="en-US" dirty="0" err="1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포밍단열바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시스템</a:t>
            </a:r>
            <a:r>
              <a:rPr lang="en-US" altLang="ko-KR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Door </a:t>
            </a:r>
            <a:endParaRPr lang="ko-KR" altLang="en-US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4" name="Picture 2" descr="C:\Users\user\Desktop\CI  LOGO\CI LOGU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502" y="6327050"/>
            <a:ext cx="685994" cy="40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42127" y="5825202"/>
            <a:ext cx="1553310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GALV. EBE 65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8252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6732240" y="6749319"/>
            <a:ext cx="2411760" cy="112656"/>
          </a:xfrm>
          <a:prstGeom prst="rect">
            <a:avLst/>
          </a:prstGeom>
          <a:solidFill>
            <a:srgbClr val="152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749319"/>
            <a:ext cx="6732240" cy="11663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 descr="secco sistem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7988" y="6387721"/>
            <a:ext cx="904873" cy="3413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8466" y="3789040"/>
            <a:ext cx="3862612" cy="553998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KB </a:t>
            </a:r>
            <a:r>
              <a:rPr lang="ko-KR" altLang="en-US" sz="15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국민은행 여의도 통합 센터 </a:t>
            </a:r>
            <a:endParaRPr lang="en-US" altLang="ko-KR" sz="15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15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Steel </a:t>
            </a:r>
            <a:r>
              <a:rPr lang="ko-KR" altLang="en-US" sz="1500" dirty="0" err="1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포밍</a:t>
            </a:r>
            <a:r>
              <a:rPr lang="ko-KR" altLang="en-US" sz="15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500" dirty="0" err="1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단열바</a:t>
            </a:r>
            <a:r>
              <a:rPr lang="ko-KR" altLang="en-US" sz="15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500" dirty="0" err="1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시스시템</a:t>
            </a:r>
            <a:r>
              <a:rPr lang="ko-KR" altLang="en-US" sz="15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endParaRPr lang="ko-KR" altLang="en-US" sz="15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4" name="Picture 2" descr="C:\Users\user\Desktop\CI  LOGO\CI LOGU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502" y="6327050"/>
            <a:ext cx="685994" cy="40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KB -PJ  20201008\20201008_1512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66" y="4559878"/>
            <a:ext cx="3862612" cy="1827843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KB -PJ  20201008\20201008_1536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14073" y="1610666"/>
            <a:ext cx="5922384" cy="3222354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esktop\캡처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842" y="260648"/>
            <a:ext cx="2854007" cy="3398424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94240" y="5813703"/>
            <a:ext cx="1656184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GALV. EBE75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1504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6732240" y="6749319"/>
            <a:ext cx="2411760" cy="112656"/>
          </a:xfrm>
          <a:prstGeom prst="rect">
            <a:avLst/>
          </a:prstGeom>
          <a:solidFill>
            <a:srgbClr val="152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749319"/>
            <a:ext cx="6732240" cy="11663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13" name="그림 12" descr="secco sistemi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7397988" y="6387721"/>
            <a:ext cx="904873" cy="3413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4906" y="908720"/>
            <a:ext cx="6997414" cy="908650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>
                <a:solidFill>
                  <a:srgbClr val="ff0000"/>
                </a:solidFill>
                <a:latin typeface="HY견고딕"/>
                <a:ea typeface="HY견고딕"/>
              </a:rPr>
              <a:t> NAVER-2 </a:t>
            </a:r>
            <a:r>
              <a:rPr lang="ko-KR" altLang="en-US">
                <a:solidFill>
                  <a:srgbClr val="ff0000"/>
                </a:solidFill>
                <a:latin typeface="HY견고딕"/>
                <a:ea typeface="HY견고딕"/>
              </a:rPr>
              <a:t>사옥  </a:t>
            </a:r>
            <a:r>
              <a:rPr lang="en-US" altLang="ko-KR">
                <a:solidFill>
                  <a:srgbClr val="ff0000"/>
                </a:solidFill>
                <a:latin typeface="HY견고딕"/>
                <a:ea typeface="HY견고딕"/>
              </a:rPr>
              <a:t>Steel </a:t>
            </a:r>
            <a:r>
              <a:rPr lang="ko-KR" altLang="en-US">
                <a:solidFill>
                  <a:srgbClr val="ff0000"/>
                </a:solidFill>
                <a:latin typeface="HY견고딕"/>
                <a:ea typeface="HY견고딕"/>
              </a:rPr>
              <a:t>포밍 단열바</a:t>
            </a:r>
            <a:r>
              <a:rPr lang="en-US" altLang="ko-KR">
                <a:solidFill>
                  <a:srgbClr val="ff0000"/>
                </a:solidFill>
                <a:latin typeface="HY견고딕"/>
                <a:ea typeface="HY견고딕"/>
              </a:rPr>
              <a:t> </a:t>
            </a:r>
            <a:r>
              <a:rPr lang="ko-KR" altLang="en-US">
                <a:solidFill>
                  <a:srgbClr val="ff0000"/>
                </a:solidFill>
                <a:latin typeface="HY견고딕"/>
                <a:ea typeface="HY견고딕"/>
              </a:rPr>
              <a:t>시스템</a:t>
            </a:r>
            <a:r>
              <a:rPr lang="en-US" altLang="ko-KR">
                <a:solidFill>
                  <a:srgbClr val="ff0000"/>
                </a:solidFill>
                <a:latin typeface="HY견고딕"/>
                <a:ea typeface="HY견고딕"/>
              </a:rPr>
              <a:t> </a:t>
            </a:r>
            <a:endParaRPr lang="en-US" altLang="ko-KR">
              <a:solidFill>
                <a:srgbClr val="ff0000"/>
              </a:solidFill>
              <a:latin typeface="HY견고딕"/>
              <a:ea typeface="HY견고딕"/>
            </a:endParaRPr>
          </a:p>
          <a:p>
            <a:pPr lvl="0">
              <a:defRPr lang="ko-KR" altLang="en-US"/>
            </a:pPr>
            <a:r>
              <a:rPr lang="en-US" altLang="ko-KR">
                <a:solidFill>
                  <a:srgbClr val="ff0000"/>
                </a:solidFill>
                <a:latin typeface="HY견고딕"/>
                <a:ea typeface="HY견고딕"/>
              </a:rPr>
              <a:t> Door</a:t>
            </a:r>
            <a:r>
              <a:rPr lang="ko-KR" altLang="en-US">
                <a:solidFill>
                  <a:srgbClr val="ff0000"/>
                </a:solidFill>
                <a:latin typeface="HY견고딕"/>
                <a:ea typeface="HY견고딕"/>
              </a:rPr>
              <a:t>  </a:t>
            </a:r>
            <a:r>
              <a:rPr lang="en-US" altLang="ko-KR">
                <a:solidFill>
                  <a:srgbClr val="ff0000"/>
                </a:solidFill>
                <a:latin typeface="HY견고딕"/>
                <a:ea typeface="HY견고딕"/>
              </a:rPr>
              <a:t>EBE 75 (Triple Glass)</a:t>
            </a:r>
            <a:endParaRPr lang="en-US" altLang="ko-KR">
              <a:solidFill>
                <a:srgbClr val="ff0000"/>
              </a:solidFill>
              <a:latin typeface="HY견고딕"/>
              <a:ea typeface="HY견고딕"/>
            </a:endParaRPr>
          </a:p>
          <a:p>
            <a:pPr lvl="0">
              <a:defRPr lang="ko-KR" altLang="en-US"/>
            </a:pPr>
            <a:r>
              <a:rPr lang="en-US" altLang="ko-KR">
                <a:solidFill>
                  <a:srgbClr val="ff0000"/>
                </a:solidFill>
                <a:latin typeface="HY견고딕"/>
                <a:ea typeface="HY견고딕"/>
              </a:rPr>
              <a:t> (300KG</a:t>
            </a:r>
            <a:r>
              <a:rPr lang="ko-KR" altLang="en-US">
                <a:solidFill>
                  <a:srgbClr val="ff0000"/>
                </a:solidFill>
                <a:latin typeface="HY견고딕"/>
                <a:ea typeface="HY견고딕"/>
              </a:rPr>
              <a:t>용 </a:t>
            </a:r>
            <a:r>
              <a:rPr lang="en-US" altLang="ko-KR">
                <a:solidFill>
                  <a:srgbClr val="ff0000"/>
                </a:solidFill>
                <a:latin typeface="HY견고딕"/>
                <a:ea typeface="HY견고딕"/>
              </a:rPr>
              <a:t>1,450 x 3,000mm)</a:t>
            </a:r>
            <a:r>
              <a:rPr lang="ko-KR" altLang="en-US">
                <a:solidFill>
                  <a:srgbClr val="ff0000"/>
                </a:solidFill>
                <a:latin typeface="HY견고딕"/>
                <a:ea typeface="HY견고딕"/>
              </a:rPr>
              <a:t>    </a:t>
            </a:r>
            <a:endParaRPr lang="ko-KR" altLang="en-US">
              <a:solidFill>
                <a:srgbClr val="ff0000"/>
              </a:solidFill>
              <a:latin typeface="HY견고딕"/>
              <a:ea typeface="HY견고딕"/>
            </a:endParaRPr>
          </a:p>
        </p:txBody>
      </p:sp>
      <p:pic>
        <p:nvPicPr>
          <p:cNvPr id="14" name="Picture 2" descr="C:\Users\user\Desktop\CI  LOGO\CI LOGUE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350502" y="6327050"/>
            <a:ext cx="685994" cy="402055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54907" y="1988840"/>
            <a:ext cx="1527644" cy="1680408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2555776" y="1974233"/>
            <a:ext cx="1420427" cy="1684332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4788024" y="1987948"/>
            <a:ext cx="1416272" cy="1655642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6732241" y="1988840"/>
            <a:ext cx="1991648" cy="3118658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4913466" y="4298367"/>
            <a:ext cx="1278697" cy="2022856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9"/>
          <a:srcRect/>
          <a:stretch>
            <a:fillRect/>
          </a:stretch>
        </p:blipFill>
        <p:spPr>
          <a:xfrm>
            <a:off x="467544" y="4338428"/>
            <a:ext cx="3881478" cy="2049293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</p:pic>
      <p:sp>
        <p:nvSpPr>
          <p:cNvPr id="4" name="TextBox 3"/>
          <p:cNvSpPr txBox="1"/>
          <p:nvPr/>
        </p:nvSpPr>
        <p:spPr>
          <a:xfrm>
            <a:off x="6891451" y="5645901"/>
            <a:ext cx="1673227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/>
              <a:t>GALV. EBE 75</a:t>
            </a:r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6732240" y="6749319"/>
            <a:ext cx="2411760" cy="112656"/>
          </a:xfrm>
          <a:prstGeom prst="rect">
            <a:avLst/>
          </a:prstGeom>
          <a:solidFill>
            <a:srgbClr val="152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749319"/>
            <a:ext cx="6732240" cy="11663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 descr="secco sistem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7988" y="6387721"/>
            <a:ext cx="904873" cy="3413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5536" y="949370"/>
            <a:ext cx="6264696" cy="369332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가회동  </a:t>
            </a:r>
            <a:r>
              <a:rPr lang="ko-KR" altLang="en-US" dirty="0" err="1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오설록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전시장 </a:t>
            </a: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Brass </a:t>
            </a:r>
            <a:r>
              <a:rPr lang="ko-KR" altLang="en-US" dirty="0" err="1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포밍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dirty="0" err="1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단열바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시스템 </a:t>
            </a: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Door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endParaRPr lang="ko-KR" altLang="en-US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4" name="Picture 2" descr="C:\Users\user\Desktop\CI  LOGO\CI LOGU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502" y="6327050"/>
            <a:ext cx="685994" cy="40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USER\Desktop\가회동 BRASS Door 사진20211010\KakaoTalk_20211105_1804492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24155"/>
            <a:ext cx="2551974" cy="3402632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가회동 BRASS Door 사진20211010\KakaoTalk_20211105_180449259_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916832"/>
            <a:ext cx="2562082" cy="341611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:\Users\USER\Desktop\가회동 BRASS Door 사진20211010\KakaoTalk_20211105_180449259_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92389"/>
            <a:ext cx="2570306" cy="342707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5805264"/>
            <a:ext cx="2520280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Natural Brass </a:t>
            </a:r>
            <a:r>
              <a:rPr lang="en-US" altLang="ko-KR" dirty="0" smtClean="0"/>
              <a:t>Profile OS2 75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648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6732240" y="6749319"/>
            <a:ext cx="2411760" cy="112656"/>
          </a:xfrm>
          <a:prstGeom prst="rect">
            <a:avLst/>
          </a:prstGeom>
          <a:solidFill>
            <a:srgbClr val="152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749319"/>
            <a:ext cx="6732240" cy="11663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 descr="secco sistem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7988" y="6387721"/>
            <a:ext cx="904873" cy="3413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5281" y="476672"/>
            <a:ext cx="7750927" cy="369332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마곡 일진 </a:t>
            </a:r>
            <a:r>
              <a:rPr lang="ko-KR" altLang="en-US" dirty="0" err="1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융복합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R &amp; D Center </a:t>
            </a:r>
            <a:r>
              <a:rPr lang="ko-KR" altLang="en-US" dirty="0" err="1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포밍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dirty="0" err="1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단열바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시스템 </a:t>
            </a: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Door (250kg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용 </a:t>
            </a: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endParaRPr lang="ko-KR" altLang="en-US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4" name="Picture 2" descr="C:\Users\user\Desktop\CI  LOGO\CI LOGU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502" y="6327050"/>
            <a:ext cx="685994" cy="40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5733256"/>
            <a:ext cx="2520280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err="1" smtClean="0"/>
              <a:t>Gavanized</a:t>
            </a:r>
            <a:r>
              <a:rPr lang="en-US" altLang="ko-KR" dirty="0"/>
              <a:t> </a:t>
            </a:r>
            <a:r>
              <a:rPr lang="en-US" altLang="ko-KR" dirty="0" smtClean="0"/>
              <a:t>Profile EBE75</a:t>
            </a:r>
            <a:endParaRPr lang="ko-KR" altLang="en-US" dirty="0"/>
          </a:p>
        </p:txBody>
      </p:sp>
      <p:pic>
        <p:nvPicPr>
          <p:cNvPr id="1026" name="Picture 2" descr="C:\Users\USER\Desktop\마곡 시공사진20220920\건물전경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388" y="1340768"/>
            <a:ext cx="1840764" cy="2454352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USER\Desktop\마곡 시공사진20220920\근접사진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745" y="4003571"/>
            <a:ext cx="1624641" cy="2166188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마곡 시공사진20220920\근접사진-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54" y="2270026"/>
            <a:ext cx="3282619" cy="2461964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마곡 시공사진20220920\도어 한짝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388" y="3998734"/>
            <a:ext cx="1840764" cy="2175862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424" y="2017743"/>
            <a:ext cx="1607784" cy="162135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10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6732240" y="6749319"/>
            <a:ext cx="2411760" cy="112656"/>
          </a:xfrm>
          <a:prstGeom prst="rect">
            <a:avLst/>
          </a:prstGeom>
          <a:solidFill>
            <a:srgbClr val="152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749319"/>
            <a:ext cx="6732240" cy="116632"/>
          </a:xfrm>
          <a:prstGeom prst="rect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 descr="secco sistem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7988" y="6387721"/>
            <a:ext cx="904873" cy="3413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5536" y="949370"/>
            <a:ext cx="6264696" cy="369332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이태원  </a:t>
            </a: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J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주택 </a:t>
            </a: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Brass </a:t>
            </a:r>
            <a:r>
              <a:rPr lang="ko-KR" altLang="en-US" dirty="0" err="1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포밍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dirty="0" err="1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단열바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시스템 </a:t>
            </a: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Door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endParaRPr lang="ko-KR" altLang="en-US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4" name="Picture 2" descr="C:\Users\user\Desktop\CI  LOGO\CI LOGU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502" y="6327050"/>
            <a:ext cx="685994" cy="40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5805264"/>
            <a:ext cx="3456384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Natural Brass </a:t>
            </a:r>
            <a:r>
              <a:rPr lang="en-US" altLang="ko-KR" dirty="0" smtClean="0"/>
              <a:t>Profile -OS2 75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88840"/>
            <a:ext cx="4248472" cy="318635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019" y="1988840"/>
            <a:ext cx="3960441" cy="318635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0471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146</ep:Words>
  <ep:PresentationFormat>화면 슬라이드 쇼(4:3)</ep:PresentationFormat>
  <ep:Paragraphs>26</ep:Paragraphs>
  <ep:Slides>12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ep:HeadingPairs>
  <ep:TitlesOfParts>
    <vt:vector size="1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슬라이드 9</vt:lpstr>
      <vt:lpstr>PowerPoint 프레젠테이션</vt:lpstr>
      <vt:lpstr>PowerPoint 프레젠테이션</vt:lpstr>
      <vt:lpstr>PowerPoint 프레젠테이션</vt:lpstr>
    </vt:vector>
  </ep:TitlesOfParts>
  <ep:HyperlinkBase/>
  <ep:Application>Hancom Office Hanshow 2014</ep:Application>
  <ep:AppVersion>0900.0000.01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2011-08-25T07:39:19.000</dcterms:created>
  <dc:creator>han</dc:creator>
  <cp:lastModifiedBy>tlstjd</cp:lastModifiedBy>
  <dcterms:modified xsi:type="dcterms:W3CDTF">2023-02-18T01:38:12.645</dcterms:modified>
  <cp:revision>531</cp:revision>
  <dc:title>Timber Curtain Wall &amp; Glulam</dc:title>
</cp:coreProperties>
</file>